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14" y="19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orgvoorbeter.nl/vrijwilligerswerk-ouderen/goed-samenwerke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Werkbegeleiding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LP8 | Les 2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405" y="253116"/>
            <a:ext cx="3448594" cy="2504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713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Begeleiden van vrijwilligers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/>
              <a:t>Begeleiden doe je door:</a:t>
            </a:r>
          </a:p>
          <a:p>
            <a:pPr marL="0" indent="0">
              <a:buNone/>
            </a:pPr>
            <a:r>
              <a:rPr lang="nl-NL" dirty="0"/>
              <a:t>Coachen (heel persoonlijke begeleiding)</a:t>
            </a:r>
          </a:p>
          <a:p>
            <a:pPr marL="0" indent="0">
              <a:buNone/>
            </a:pPr>
            <a:r>
              <a:rPr lang="nl-NL" dirty="0"/>
              <a:t>Wie kan benoemen welke coachende aanwijzing jij wel eens op je werk hebt gekregen waardoor je leerproces werd bijgestuurd?</a:t>
            </a:r>
          </a:p>
          <a:p>
            <a:pPr marL="0" indent="0">
              <a:buNone/>
            </a:pPr>
            <a:r>
              <a:rPr lang="nl-NL" dirty="0"/>
              <a:t>Als het goed is was deze ervaring ‘prikkelend’ en zette hij je aan tot nadenken</a:t>
            </a:r>
          </a:p>
          <a:p>
            <a:pPr marL="0" indent="0">
              <a:buNone/>
            </a:pPr>
            <a:r>
              <a:rPr lang="nl-NL" dirty="0"/>
              <a:t>Coachen = de juiste vragen stellen zodat iemand zelf nadenkt wat het beste is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723" y="4485533"/>
            <a:ext cx="4385469" cy="2372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777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Coaching is nuttig/bruikbaar als iemand: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23802" y="1246398"/>
            <a:ext cx="8596668" cy="388077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Te hard van stapel loopt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Geen initiatieven neemt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Geen (zelf)inzicht heeft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Zich onzeker voelt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Conflict heeft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Niet lekker in zijn vel zit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Een lastige beslissing moet nemen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0056" y="3396343"/>
            <a:ext cx="5201944" cy="3461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116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Effectief coachen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/>
              <a:t>Wederzijds respect over en weer</a:t>
            </a:r>
          </a:p>
          <a:p>
            <a:r>
              <a:rPr lang="nl-NL" dirty="0"/>
              <a:t>Regelmaat en structuur voor overleg (terugkoppeling en vervolgacties)</a:t>
            </a:r>
          </a:p>
          <a:p>
            <a:r>
              <a:rPr lang="nl-NL" dirty="0"/>
              <a:t>Gesprekken zijn vertrouwelijk</a:t>
            </a:r>
          </a:p>
          <a:p>
            <a:r>
              <a:rPr lang="nl-NL" dirty="0"/>
              <a:t>Open vragen stellen, doorvragen, invoelen, reflecteren</a:t>
            </a:r>
          </a:p>
          <a:p>
            <a:r>
              <a:rPr lang="nl-NL" dirty="0"/>
              <a:t>Iemand zelf met oplossingen laten komen</a:t>
            </a:r>
          </a:p>
          <a:p>
            <a:r>
              <a:rPr lang="nl-NL" dirty="0"/>
              <a:t>Resultaatgericht evalueren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217" y="4161084"/>
            <a:ext cx="3309258" cy="2291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737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673F74-6BBC-4DD1-8AD8-F7D493D8F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WIFA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D7B63F4-DBC5-4ACB-AF37-B56E17F8D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Waarderen</a:t>
            </a:r>
          </a:p>
          <a:p>
            <a:r>
              <a:rPr lang="nl-NL" dirty="0"/>
              <a:t>Informeren</a:t>
            </a:r>
          </a:p>
          <a:p>
            <a:r>
              <a:rPr lang="nl-NL" dirty="0"/>
              <a:t>Faciliteren</a:t>
            </a:r>
          </a:p>
          <a:p>
            <a:r>
              <a:rPr lang="nl-NL" dirty="0"/>
              <a:t>Afstemmen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>
                <a:hlinkClick r:id="rId2"/>
              </a:rPr>
              <a:t>Goed samenwerken | Kennisplein Zorg voor Beter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4117094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131</TotalTime>
  <Words>157</Words>
  <Application>Microsoft Office PowerPoint</Application>
  <PresentationFormat>Breedbeeld</PresentationFormat>
  <Paragraphs>30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Trebuchet MS</vt:lpstr>
      <vt:lpstr>Wingdings</vt:lpstr>
      <vt:lpstr>Wingdings 3</vt:lpstr>
      <vt:lpstr>Facet</vt:lpstr>
      <vt:lpstr>Werkbegeleiding</vt:lpstr>
      <vt:lpstr>Begeleiden van vrijwilligers</vt:lpstr>
      <vt:lpstr>Coaching is nuttig/bruikbaar als iemand:</vt:lpstr>
      <vt:lpstr>Effectief coachen</vt:lpstr>
      <vt:lpstr>WIFA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Werkbegeleiding</dc:title>
  <dc:creator>Simon Poelman</dc:creator>
  <cp:lastModifiedBy>Lianne Beverdam</cp:lastModifiedBy>
  <cp:revision>10</cp:revision>
  <dcterms:created xsi:type="dcterms:W3CDTF">2019-05-14T17:42:26Z</dcterms:created>
  <dcterms:modified xsi:type="dcterms:W3CDTF">2022-05-27T13:38:15Z</dcterms:modified>
</cp:coreProperties>
</file>