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19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rgvoorbeter.nl/vrijwilligerswerk-ouderen/goed-samenwerk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Werkbegeleiding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LP8 | Les 2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" y="253116"/>
            <a:ext cx="3448594" cy="25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1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vrijwilligers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Begeleiden doe je door:</a:t>
            </a:r>
          </a:p>
          <a:p>
            <a:pPr marL="0" indent="0">
              <a:buNone/>
            </a:pPr>
            <a:r>
              <a:rPr lang="nl-NL" dirty="0"/>
              <a:t>Coachen (heel persoonlijke begeleiding)</a:t>
            </a:r>
          </a:p>
          <a:p>
            <a:pPr marL="0" indent="0">
              <a:buNone/>
            </a:pPr>
            <a:r>
              <a:rPr lang="nl-NL" dirty="0"/>
              <a:t>Wie kan benoemen welke coachende aanwijzing jij wel eens op je werk hebt gekregen waardoor je leerproces werd bijgestuurd?</a:t>
            </a:r>
          </a:p>
          <a:p>
            <a:pPr marL="0" indent="0">
              <a:buNone/>
            </a:pPr>
            <a:r>
              <a:rPr lang="nl-NL" dirty="0"/>
              <a:t>Als het goed is was deze ervaring ‘prikkelend’ en zette hij je aan tot nadenken</a:t>
            </a:r>
          </a:p>
          <a:p>
            <a:pPr marL="0" indent="0">
              <a:buNone/>
            </a:pPr>
            <a:r>
              <a:rPr lang="nl-NL" dirty="0"/>
              <a:t>Coachen = de juiste vragen stellen zodat iemand zelf nadenkt wat het beste is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723" y="4485533"/>
            <a:ext cx="4385469" cy="23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7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Coaching is nuttig/bruikbaar als iemand: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3802" y="1246398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Te hard van stapel loopt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Geen initiatieven neemt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Geen (zelf)inzicht heeft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Zich onzeker voelt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Conflict heeft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Niet lekker in zijn vel zit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Een lastige beslissing moet nemen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056" y="3396343"/>
            <a:ext cx="5201944" cy="3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Effectief coachen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Wederzijds respect over en weer</a:t>
            </a:r>
          </a:p>
          <a:p>
            <a:r>
              <a:rPr lang="nl-NL" dirty="0"/>
              <a:t>Regelmaat en structuur voor overleg (terugkoppeling en vervolgacties)</a:t>
            </a:r>
          </a:p>
          <a:p>
            <a:r>
              <a:rPr lang="nl-NL" dirty="0"/>
              <a:t>Gesprekken zijn vertrouwelijk</a:t>
            </a:r>
          </a:p>
          <a:p>
            <a:r>
              <a:rPr lang="nl-NL" dirty="0"/>
              <a:t>Open vragen stellen, doorvragen, invoelen, reflecteren</a:t>
            </a:r>
          </a:p>
          <a:p>
            <a:r>
              <a:rPr lang="nl-NL" dirty="0"/>
              <a:t>Iemand zelf met oplossingen laten komen</a:t>
            </a:r>
          </a:p>
          <a:p>
            <a:r>
              <a:rPr lang="nl-NL" dirty="0"/>
              <a:t>Resultaatgericht evalueren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17" y="4161084"/>
            <a:ext cx="3309258" cy="22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73F74-6BBC-4DD1-8AD8-F7D493D8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WIFA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7B63F4-DBC5-4ACB-AF37-B56E17F8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Waarderen</a:t>
            </a:r>
          </a:p>
          <a:p>
            <a:r>
              <a:rPr lang="nl-NL" dirty="0"/>
              <a:t>Informeren</a:t>
            </a:r>
          </a:p>
          <a:p>
            <a:r>
              <a:rPr lang="nl-NL" dirty="0"/>
              <a:t>Faciliteren</a:t>
            </a:r>
          </a:p>
          <a:p>
            <a:r>
              <a:rPr lang="nl-NL" dirty="0"/>
              <a:t>Afstemmen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Goed samenwerken | Kennisplein Zorg voor Beter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1709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157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Werkbegeleiding</vt:lpstr>
      <vt:lpstr>Begeleiden van vrijwilligers</vt:lpstr>
      <vt:lpstr>Coaching is nuttig/bruikbaar als iemand:</vt:lpstr>
      <vt:lpstr>Effectief coachen</vt:lpstr>
      <vt:lpstr>WIFA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Lianne Beverdam</cp:lastModifiedBy>
  <cp:revision>10</cp:revision>
  <dcterms:created xsi:type="dcterms:W3CDTF">2019-05-14T17:42:26Z</dcterms:created>
  <dcterms:modified xsi:type="dcterms:W3CDTF">2022-05-27T13:38:15Z</dcterms:modified>
</cp:coreProperties>
</file>